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23F7-859B-48B3-8B73-2CD03D629B7F}" type="datetimeFigureOut">
              <a:rPr lang="sr-Latn-CS" smtClean="0"/>
              <a:t>11.4.2017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3C-CA8F-4B3B-9582-77120485C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23F7-859B-48B3-8B73-2CD03D629B7F}" type="datetimeFigureOut">
              <a:rPr lang="sr-Latn-CS" smtClean="0"/>
              <a:t>11.4.2017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3C-CA8F-4B3B-9582-77120485C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23F7-859B-48B3-8B73-2CD03D629B7F}" type="datetimeFigureOut">
              <a:rPr lang="sr-Latn-CS" smtClean="0"/>
              <a:t>11.4.2017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3C-CA8F-4B3B-9582-77120485C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23F7-859B-48B3-8B73-2CD03D629B7F}" type="datetimeFigureOut">
              <a:rPr lang="sr-Latn-CS" smtClean="0"/>
              <a:t>11.4.2017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3C-CA8F-4B3B-9582-77120485C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23F7-859B-48B3-8B73-2CD03D629B7F}" type="datetimeFigureOut">
              <a:rPr lang="sr-Latn-CS" smtClean="0"/>
              <a:t>11.4.2017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3C-CA8F-4B3B-9582-77120485C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23F7-859B-48B3-8B73-2CD03D629B7F}" type="datetimeFigureOut">
              <a:rPr lang="sr-Latn-CS" smtClean="0"/>
              <a:t>11.4.2017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3C-CA8F-4B3B-9582-77120485C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23F7-859B-48B3-8B73-2CD03D629B7F}" type="datetimeFigureOut">
              <a:rPr lang="sr-Latn-CS" smtClean="0"/>
              <a:t>11.4.2017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3C-CA8F-4B3B-9582-77120485C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23F7-859B-48B3-8B73-2CD03D629B7F}" type="datetimeFigureOut">
              <a:rPr lang="sr-Latn-CS" smtClean="0"/>
              <a:t>11.4.2017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3C-CA8F-4B3B-9582-77120485C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23F7-859B-48B3-8B73-2CD03D629B7F}" type="datetimeFigureOut">
              <a:rPr lang="sr-Latn-CS" smtClean="0"/>
              <a:t>11.4.2017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3C-CA8F-4B3B-9582-77120485C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23F7-859B-48B3-8B73-2CD03D629B7F}" type="datetimeFigureOut">
              <a:rPr lang="sr-Latn-CS" smtClean="0"/>
              <a:t>11.4.2017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3C-CA8F-4B3B-9582-77120485C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23F7-859B-48B3-8B73-2CD03D629B7F}" type="datetimeFigureOut">
              <a:rPr lang="sr-Latn-CS" smtClean="0"/>
              <a:t>11.4.2017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3C-CA8F-4B3B-9582-77120485C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123F7-859B-48B3-8B73-2CD03D629B7F}" type="datetimeFigureOut">
              <a:rPr lang="sr-Latn-CS" smtClean="0"/>
              <a:t>11.4.2017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AD3C-CA8F-4B3B-9582-77120485C86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Luka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11_082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11_093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11_082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11_084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Prikaz na zaslonu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Office tema</vt:lpstr>
      <vt:lpstr>Luka</vt:lpstr>
      <vt:lpstr>Slajd 2</vt:lpstr>
      <vt:lpstr>Slajd 3</vt:lpstr>
      <vt:lpstr>Slajd 4</vt:lpstr>
      <vt:lpstr>Slajd 5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Luka</dc:title>
  <dc:creator>Ucenik</dc:creator>
  <cp:lastModifiedBy>Ucenik</cp:lastModifiedBy>
  <cp:revision>1</cp:revision>
  <dcterms:created xsi:type="dcterms:W3CDTF">2017-04-11T10:01:49Z</dcterms:created>
  <dcterms:modified xsi:type="dcterms:W3CDTF">2017-04-11T10:12:29Z</dcterms:modified>
</cp:coreProperties>
</file>